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85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293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879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348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476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96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57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7915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4834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111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8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4BE7E-BF9D-4064-92A2-A57D9371F767}" type="datetimeFigureOut">
              <a:rPr lang="nl-NL" smtClean="0"/>
              <a:t>29-3-2015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5CF2-1DAB-4AFE-956D-AE47D00FB17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11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bemestingsplan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Uitwerking maatschap Rabbers, perceel mensen 3.75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960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9145016" cy="12577088"/>
          </a:xfrm>
        </p:spPr>
      </p:pic>
    </p:spTree>
    <p:extLst>
      <p:ext uri="{BB962C8B-B14F-4D97-AF65-F5344CB8AC3E}">
        <p14:creationId xmlns:p14="http://schemas.microsoft.com/office/powerpoint/2010/main" val="9313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740" y="-603447"/>
            <a:ext cx="10763364" cy="7826226"/>
          </a:xfrm>
        </p:spPr>
      </p:pic>
    </p:spTree>
    <p:extLst>
      <p:ext uri="{BB962C8B-B14F-4D97-AF65-F5344CB8AC3E}">
        <p14:creationId xmlns:p14="http://schemas.microsoft.com/office/powerpoint/2010/main" val="24182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Tijdelijke aanduiding voor inhoud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47" y="-13111"/>
            <a:ext cx="9204673" cy="12659135"/>
          </a:xfrm>
        </p:spPr>
      </p:pic>
    </p:spTree>
    <p:extLst>
      <p:ext uri="{BB962C8B-B14F-4D97-AF65-F5344CB8AC3E}">
        <p14:creationId xmlns:p14="http://schemas.microsoft.com/office/powerpoint/2010/main" val="223033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666" y="-1323528"/>
            <a:ext cx="12180958" cy="8856984"/>
          </a:xfrm>
        </p:spPr>
      </p:pic>
    </p:spTree>
    <p:extLst>
      <p:ext uri="{BB962C8B-B14F-4D97-AF65-F5344CB8AC3E}">
        <p14:creationId xmlns:p14="http://schemas.microsoft.com/office/powerpoint/2010/main" val="76325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613">
            <a:off x="-464462" y="-487925"/>
            <a:ext cx="10132270" cy="7367348"/>
          </a:xfrm>
        </p:spPr>
      </p:pic>
    </p:spTree>
    <p:extLst>
      <p:ext uri="{BB962C8B-B14F-4D97-AF65-F5344CB8AC3E}">
        <p14:creationId xmlns:p14="http://schemas.microsoft.com/office/powerpoint/2010/main" val="155675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8</Words>
  <Application>Microsoft Office PowerPoint</Application>
  <PresentationFormat>Diavoorstelling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Kantoorthema</vt:lpstr>
      <vt:lpstr>bemestingsplan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bemestingsplan</dc:title>
  <dc:creator>johan</dc:creator>
  <cp:lastModifiedBy>johan</cp:lastModifiedBy>
  <cp:revision>6</cp:revision>
  <dcterms:created xsi:type="dcterms:W3CDTF">2015-03-29T13:40:30Z</dcterms:created>
  <dcterms:modified xsi:type="dcterms:W3CDTF">2015-03-29T13:55:12Z</dcterms:modified>
</cp:coreProperties>
</file>